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076137257" r:id="rId5"/>
    <p:sldId id="256" r:id="rId6"/>
    <p:sldId id="257" r:id="rId7"/>
    <p:sldId id="258" r:id="rId8"/>
    <p:sldId id="2076137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7" r:id="rId17"/>
    <p:sldId id="266" r:id="rId18"/>
    <p:sldId id="2076137259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076137261" r:id="rId28"/>
    <p:sldId id="2076137262" r:id="rId29"/>
    <p:sldId id="2076137263" r:id="rId30"/>
    <p:sldId id="2076137260" r:id="rId31"/>
    <p:sldId id="2076137264" r:id="rId32"/>
    <p:sldId id="2076137265" r:id="rId33"/>
    <p:sldId id="2076137266" r:id="rId34"/>
    <p:sldId id="2076137268" r:id="rId35"/>
    <p:sldId id="207613726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nboarding" id="{2A443DB4-A86B-7C4A-ACFE-BB4DE80E3A5B}">
          <p14:sldIdLst>
            <p14:sldId id="2076137257"/>
            <p14:sldId id="256"/>
            <p14:sldId id="257"/>
            <p14:sldId id="258"/>
          </p14:sldIdLst>
        </p14:section>
        <p14:section name="Configuration" id="{8D1CD66E-1D83-8542-B2B9-822E41D34F5C}">
          <p14:sldIdLst>
            <p14:sldId id="2076137258"/>
            <p14:sldId id="259"/>
            <p14:sldId id="260"/>
            <p14:sldId id="261"/>
            <p14:sldId id="262"/>
            <p14:sldId id="263"/>
            <p14:sldId id="264"/>
            <p14:sldId id="265"/>
            <p14:sldId id="267"/>
            <p14:sldId id="266"/>
          </p14:sldIdLst>
        </p14:section>
        <p14:section name="Policy" id="{BC3ACC9D-92DA-6349-9916-A1A12E46D110}">
          <p14:sldIdLst>
            <p14:sldId id="2076137259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076137261"/>
            <p14:sldId id="2076137262"/>
            <p14:sldId id="2076137263"/>
            <p14:sldId id="2076137260"/>
            <p14:sldId id="2076137264"/>
            <p14:sldId id="2076137265"/>
            <p14:sldId id="2076137266"/>
            <p14:sldId id="2076137268"/>
            <p14:sldId id="2076137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505EAB-B29A-495B-BE6E-59F5EC75F74B}" v="2" dt="2019-11-08T19:36:55.073"/>
    <p1510:client id="{835FB31B-18A2-42B7-9144-304A7F43C8E1}" v="4" dt="2019-11-12T02:47:22.3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2" d="100"/>
          <a:sy n="102" d="100"/>
        </p:scale>
        <p:origin x="78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DBD9-DDD4-5843-922C-DF7447AC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DB3CA-2BAC-1D42-9C1F-0CBF91C6F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EFE9C-AD86-4D47-879D-756CC136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347CC-5443-204C-B79A-43BF62E47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DCEF79-BFE1-8840-AD17-0893602BB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18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2D705-AF0B-ED4B-A73B-649760AE6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6F6493-2F76-924E-AF4E-3FF319D835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264D7-3C6C-FE4E-94ED-3F0D07E7E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CE125-AD36-0348-8935-4ECE10E6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EE541-0135-A14E-B986-F649F6E1E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04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6F8ECF-9E58-4549-8CC9-F17503E859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21D33A-D807-094A-A5E9-370379DAF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52B1C5-B307-7545-9049-C9CDEA2F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C9BF94-1971-DC4E-BF99-C22304A0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A290C-B9E1-384A-AAE4-15544F1F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42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D83B0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F28077D6-7EB1-4B7E-84A0-48374B645B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46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E64B7-7C8F-074E-9CAB-108433607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2D9BF-688D-7E43-A6B3-BE162163A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FB69A-B801-BB4C-B45C-3F4F6B8E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DA7CF-A6DA-764E-9D97-4BBD91F2B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66E91-E281-EE45-99C0-CF841942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50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E5788-A3E8-5345-A43F-3A951E0D0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A3318D-13A3-5D44-8A47-ED22C3E2E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15173-084A-6C43-88B4-44D1527A1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437DF-0388-9F40-8151-207B5CC1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B5492-5ECD-AA48-AF75-307BFE8FC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72A6-169A-E44C-AD46-F2791104B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6A315-BCCC-A347-88CF-0388CB8EAD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9EE31-2B13-D840-84B3-833FFC1504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1FA9C4-98D5-9B4E-88F4-00F7E9751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214CA7-2A8E-F94C-B62B-564FA633A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3326B-DB90-3148-AF45-C4F10F8FF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7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0035C-E256-0445-9EE2-1781DF183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FB44F1-0B44-2145-BA4B-5C2BFF09F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2584B-D841-1343-A4D3-937D16742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663129-FC61-1748-8F13-AC2F968226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4B25A5-FCCB-9047-8793-7F504E128C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335246-E707-5442-80CD-10E1DD37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FA698F-48B6-A74A-9A05-C8FBB1F48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1C6CC3-E6B6-DA45-A218-6FE8B72E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33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B5E4-7622-E644-9598-18742F4D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CF4EF-8458-454D-88E6-C3091FBF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2885C-8083-2342-8696-E8D43B3E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EF885-09DF-6144-B1A2-8B32E2549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15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F24D4C-6656-4749-A073-3823C0C7F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CE7596-0D16-5D4F-A1BA-A040B02FE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875D0-893A-3A46-B0E4-3BFA0D25F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94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AF9B-EB94-ED41-8CB7-3B9A13BB4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B9869-7704-AA47-A3E6-394C15A34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3DBEC5-F347-B847-A059-E5FE67F91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DAD3D-A377-4B4C-A3A6-B4F6F8FF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D1A135-86D4-6047-A669-20277426C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91C54-77C0-E240-9511-62E98DBB4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03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A715B-5F3A-224B-A7F8-625E63211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2EAFEE-C89F-1F46-A151-DA36462236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63F7A5-4ED8-6449-9917-2A628A7FC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A294C-49D7-B343-9FE1-6014AEC5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DD12C-67E1-9746-A95A-4DC338DC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B14138-020D-5643-B2E6-FAF55EAFB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1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9D3F4-0979-A34F-A999-1A70FA2F1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3F3B8-5627-3F4B-8E9C-5EDAA41C3D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4278F-8DF2-7844-8B94-2359361AD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B76DA-FCC2-6146-AFC9-E5F18067076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3E6CE-05DC-1747-A865-0AEFC6F6F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6F621-A364-044F-B506-0EBB31170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29444-F807-E748-98D8-DF37094D9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6385-87AC-454A-8AD0-100CFBD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US" dirty="0"/>
              <a:t>Azure Arc for Kubernetes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12D12-1D4E-A74F-BB0E-24B60ED268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304699"/>
          </a:xfrm>
        </p:spPr>
        <p:txBody>
          <a:bodyPr/>
          <a:lstStyle/>
          <a:p>
            <a:r>
              <a:rPr lang="en-US" dirty="0"/>
              <a:t>Onboarding</a:t>
            </a:r>
          </a:p>
        </p:txBody>
      </p:sp>
    </p:spTree>
    <p:extLst>
      <p:ext uri="{BB962C8B-B14F-4D97-AF65-F5344CB8AC3E}">
        <p14:creationId xmlns:p14="http://schemas.microsoft.com/office/powerpoint/2010/main" val="341042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B5975F-F2E3-A343-AC15-77AE3A164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42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EDF92-2682-2E48-8119-51A89C1C5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6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33D76D-8E7E-804B-BA62-24D181973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12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0C5E76-FBE1-804F-8748-5E0B222A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48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EE5519-DC34-7B49-92A0-4ACA1F82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31" y="0"/>
            <a:ext cx="7297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5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6385-87AC-454A-8AD0-100CFBD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US" dirty="0"/>
              <a:t>Azure Arc for Kubernetes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12D12-1D4E-A74F-BB0E-24B60ED268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304699"/>
          </a:xfrm>
        </p:spPr>
        <p:txBody>
          <a:bodyPr/>
          <a:lstStyle/>
          <a:p>
            <a:r>
              <a:rPr lang="en-US" dirty="0"/>
              <a:t>Policy</a:t>
            </a:r>
          </a:p>
        </p:txBody>
      </p:sp>
    </p:spTree>
    <p:extLst>
      <p:ext uri="{BB962C8B-B14F-4D97-AF65-F5344CB8AC3E}">
        <p14:creationId xmlns:p14="http://schemas.microsoft.com/office/powerpoint/2010/main" val="145928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53CF3D-E8BF-7C43-A41E-55D8FA2C1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3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587546-FD71-3A4A-8EF9-8EF792161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60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9420B1-D021-2143-A1E9-BA5DF2DE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274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D91DC9-B2A0-F149-B6C7-6BF55683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4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804D20-FC3E-4549-8B52-EA4C5469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626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CC336E-2E7B-A549-9740-F4466E2B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889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21697C-FC78-954C-A146-18C70D136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905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7E96A5-C1DA-B841-8B9A-64AA9E3DF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72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0D03A9-BDE9-B045-B2FB-D1AE27886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75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8DA0A1-2BD0-F845-BAE7-72FF9927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2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0EE48C-A4EF-A045-A87E-2DD16C43C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841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A310A4-D8D2-454F-B9F8-2E7B66EFA7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92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6385-87AC-454A-8AD0-100CFBD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US" dirty="0"/>
              <a:t>Azure Arc for Kubernetes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12D12-1D4E-A74F-BB0E-24B60ED268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304699"/>
          </a:xfrm>
        </p:spPr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0168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3E90DB-88D1-344C-8386-4534799EF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8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E2E8F8-DD4F-E547-9B05-F1D6D5B16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6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55142-A838-AD4F-B926-33B319277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231" y="0"/>
            <a:ext cx="72975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471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2A5D0F-823A-324C-A3CE-D1B8D02CB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65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536B09-C214-F64F-815F-F4324D08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910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536B09-C214-F64F-815F-F4324D082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46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ED17C24-0CAC-164F-8515-D2C931ED4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91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B6385-87AC-454A-8AD0-100CFBD5E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3035178"/>
            <a:ext cx="9144000" cy="498598"/>
          </a:xfrm>
        </p:spPr>
        <p:txBody>
          <a:bodyPr/>
          <a:lstStyle/>
          <a:p>
            <a:r>
              <a:rPr lang="en-US" dirty="0"/>
              <a:t>Azure Arc for Kubernetes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712D12-1D4E-A74F-BB0E-24B60ED268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304699"/>
          </a:xfrm>
        </p:spPr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348499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22C8CC1-A79F-3245-9566-AEE64B6F8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89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949B24-44B9-4E44-BE04-A302EC47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14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A2B631-FC76-6645-8434-96E89A0A3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23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032F6-80EB-B24D-959F-00554F751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20" y="0"/>
            <a:ext cx="10789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21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3BFEA6670850D489FBE50A38BB114DE" ma:contentTypeVersion="12" ma:contentTypeDescription="Create a new document." ma:contentTypeScope="" ma:versionID="68fc69eef241cafe1e8b9727be4912ca">
  <xsd:schema xmlns:xsd="http://www.w3.org/2001/XMLSchema" xmlns:xs="http://www.w3.org/2001/XMLSchema" xmlns:p="http://schemas.microsoft.com/office/2006/metadata/properties" xmlns:ns2="1afd64c6-3b20-4a83-8543-73a1cb241ff8" xmlns:ns3="9bfdb562-6358-4d55-8c49-473d054400c7" targetNamespace="http://schemas.microsoft.com/office/2006/metadata/properties" ma:root="true" ma:fieldsID="765d5ddeaa2fe1f5ef019735ef2ea376" ns2:_="" ns3:_="">
    <xsd:import namespace="1afd64c6-3b20-4a83-8543-73a1cb241ff8"/>
    <xsd:import namespace="9bfdb562-6358-4d55-8c49-473d054400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fd64c6-3b20-4a83-8543-73a1cb241f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fdb562-6358-4d55-8c49-473d054400c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1afd64c6-3b20-4a83-8543-73a1cb241ff8" xsi:nil="true"/>
  </documentManagement>
</p:properties>
</file>

<file path=customXml/itemProps1.xml><?xml version="1.0" encoding="utf-8"?>
<ds:datastoreItem xmlns:ds="http://schemas.openxmlformats.org/officeDocument/2006/customXml" ds:itemID="{238E7065-A828-42BB-B1AC-6A0C4F3EDF8A}"/>
</file>

<file path=customXml/itemProps2.xml><?xml version="1.0" encoding="utf-8"?>
<ds:datastoreItem xmlns:ds="http://schemas.openxmlformats.org/officeDocument/2006/customXml" ds:itemID="{6141F59A-ABBD-4237-B9AD-87D76975A7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5E110C-A407-43C7-9D3C-7ED7BC338A5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83f3e99a-3e6e-42ad-ae9b-5790f0bda12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20</Words>
  <Application>Microsoft Office PowerPoint</Application>
  <PresentationFormat>Widescreen</PresentationFormat>
  <Paragraphs>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Azure Arc for Kubernetes</vt:lpstr>
      <vt:lpstr>PowerPoint Presentation</vt:lpstr>
      <vt:lpstr>PowerPoint Presentation</vt:lpstr>
      <vt:lpstr>PowerPoint Presentation</vt:lpstr>
      <vt:lpstr>Azure Arc for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Arc for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Arc for Kubernetes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Hansen</dc:creator>
  <cp:lastModifiedBy>Stella Lin</cp:lastModifiedBy>
  <cp:revision>8</cp:revision>
  <dcterms:created xsi:type="dcterms:W3CDTF">2019-11-08T15:31:41Z</dcterms:created>
  <dcterms:modified xsi:type="dcterms:W3CDTF">2019-11-12T02:47:22Z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2019-11-08T15:31:42Z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d932ea42-8c8d-4dab-8750-0000ba3413d5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0x01010033BFEA6670850D489FBE50A38BB114DE</vt:lpwstr>
  </property>
</Properties>
</file>